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*09:00* - Introduction
- *09:30* - Exercise 01 - 04
- *11:00* - Break
- *11:30* - Exercise 05 - 06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2025-07-12T13:33:36Z</dcterms:created>
  <dcterms:modified xsi:type="dcterms:W3CDTF">2025-07-12T13:33:36Z</dcterms:modified>
</cp:coreProperties>
</file>